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C6DC5826-80E7-465A-9217-D948D8573345}">
          <p14:sldIdLst>
            <p14:sldId id="25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ckson, Karen" initials="JK" lastIdx="1" clrIdx="0">
    <p:extLst>
      <p:ext uri="{19B8F6BF-5375-455C-9EA6-DF929625EA0E}">
        <p15:presenceInfo xmlns:p15="http://schemas.microsoft.com/office/powerpoint/2012/main" userId="S::jacksok3@gcsnc.com::3636b383-5b67-441d-a622-4103524f4d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4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1-27T11:49:32.246" idx="1">
    <p:pos x="10" y="10"/>
    <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2F2A0-50B9-4A63-8002-8DFB2FD9FF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3B2AF1-5626-4F4E-98A3-5F1A286781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7D494FE-B1C9-4768-9F10-2A83D3F5C0EC}"/>
              </a:ext>
            </a:extLst>
          </p:cNvPr>
          <p:cNvSpPr>
            <a:spLocks noGrp="1"/>
          </p:cNvSpPr>
          <p:nvPr>
            <p:ph type="dt" sz="half" idx="10"/>
          </p:nvPr>
        </p:nvSpPr>
        <p:spPr/>
        <p:txBody>
          <a:bodyPr/>
          <a:lstStyle/>
          <a:p>
            <a:fld id="{26B30DCD-DEFB-4236-B164-AB2E04396B69}" type="datetimeFigureOut">
              <a:rPr lang="en-US" smtClean="0"/>
              <a:t>8/24/2022</a:t>
            </a:fld>
            <a:endParaRPr lang="en-US"/>
          </a:p>
        </p:txBody>
      </p:sp>
      <p:sp>
        <p:nvSpPr>
          <p:cNvPr id="5" name="Footer Placeholder 4">
            <a:extLst>
              <a:ext uri="{FF2B5EF4-FFF2-40B4-BE49-F238E27FC236}">
                <a16:creationId xmlns:a16="http://schemas.microsoft.com/office/drawing/2014/main" id="{2119A463-C19D-48A1-9490-2CF0391117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CAC091-D851-449B-84CE-A51E2705F850}"/>
              </a:ext>
            </a:extLst>
          </p:cNvPr>
          <p:cNvSpPr>
            <a:spLocks noGrp="1"/>
          </p:cNvSpPr>
          <p:nvPr>
            <p:ph type="sldNum" sz="quarter" idx="12"/>
          </p:nvPr>
        </p:nvSpPr>
        <p:spPr/>
        <p:txBody>
          <a:bodyPr/>
          <a:lstStyle/>
          <a:p>
            <a:fld id="{38533AF0-EDAD-4F93-AB5E-E3AF26BD52FE}" type="slidenum">
              <a:rPr lang="en-US" smtClean="0"/>
              <a:t>‹#›</a:t>
            </a:fld>
            <a:endParaRPr lang="en-US"/>
          </a:p>
        </p:txBody>
      </p:sp>
    </p:spTree>
    <p:extLst>
      <p:ext uri="{BB962C8B-B14F-4D97-AF65-F5344CB8AC3E}">
        <p14:creationId xmlns:p14="http://schemas.microsoft.com/office/powerpoint/2010/main" val="2914408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3A3EE-7962-429C-8A7A-D3647DB0B85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3A17F86-CC9E-4B1F-8F5F-6AFB4A57B31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989143-1DB8-4279-B785-ED576B94025D}"/>
              </a:ext>
            </a:extLst>
          </p:cNvPr>
          <p:cNvSpPr>
            <a:spLocks noGrp="1"/>
          </p:cNvSpPr>
          <p:nvPr>
            <p:ph type="dt" sz="half" idx="10"/>
          </p:nvPr>
        </p:nvSpPr>
        <p:spPr/>
        <p:txBody>
          <a:bodyPr/>
          <a:lstStyle/>
          <a:p>
            <a:fld id="{26B30DCD-DEFB-4236-B164-AB2E04396B69}" type="datetimeFigureOut">
              <a:rPr lang="en-US" smtClean="0"/>
              <a:t>8/24/2022</a:t>
            </a:fld>
            <a:endParaRPr lang="en-US"/>
          </a:p>
        </p:txBody>
      </p:sp>
      <p:sp>
        <p:nvSpPr>
          <p:cNvPr id="5" name="Footer Placeholder 4">
            <a:extLst>
              <a:ext uri="{FF2B5EF4-FFF2-40B4-BE49-F238E27FC236}">
                <a16:creationId xmlns:a16="http://schemas.microsoft.com/office/drawing/2014/main" id="{4E7C5D5E-303E-4859-9E4E-88B63F5A25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A6A8B7-2FE3-4926-82FB-B78CFE1D24F3}"/>
              </a:ext>
            </a:extLst>
          </p:cNvPr>
          <p:cNvSpPr>
            <a:spLocks noGrp="1"/>
          </p:cNvSpPr>
          <p:nvPr>
            <p:ph type="sldNum" sz="quarter" idx="12"/>
          </p:nvPr>
        </p:nvSpPr>
        <p:spPr/>
        <p:txBody>
          <a:bodyPr/>
          <a:lstStyle/>
          <a:p>
            <a:fld id="{38533AF0-EDAD-4F93-AB5E-E3AF26BD52FE}" type="slidenum">
              <a:rPr lang="en-US" smtClean="0"/>
              <a:t>‹#›</a:t>
            </a:fld>
            <a:endParaRPr lang="en-US"/>
          </a:p>
        </p:txBody>
      </p:sp>
    </p:spTree>
    <p:extLst>
      <p:ext uri="{BB962C8B-B14F-4D97-AF65-F5344CB8AC3E}">
        <p14:creationId xmlns:p14="http://schemas.microsoft.com/office/powerpoint/2010/main" val="3506724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080FEC-55B6-4C6A-AA15-4B000C84A95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078C38-15F5-448E-A341-D181F9E1F5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565613-0C04-4285-80A9-1C289DD3CBA3}"/>
              </a:ext>
            </a:extLst>
          </p:cNvPr>
          <p:cNvSpPr>
            <a:spLocks noGrp="1"/>
          </p:cNvSpPr>
          <p:nvPr>
            <p:ph type="dt" sz="half" idx="10"/>
          </p:nvPr>
        </p:nvSpPr>
        <p:spPr/>
        <p:txBody>
          <a:bodyPr/>
          <a:lstStyle/>
          <a:p>
            <a:fld id="{26B30DCD-DEFB-4236-B164-AB2E04396B69}" type="datetimeFigureOut">
              <a:rPr lang="en-US" smtClean="0"/>
              <a:t>8/24/2022</a:t>
            </a:fld>
            <a:endParaRPr lang="en-US"/>
          </a:p>
        </p:txBody>
      </p:sp>
      <p:sp>
        <p:nvSpPr>
          <p:cNvPr id="5" name="Footer Placeholder 4">
            <a:extLst>
              <a:ext uri="{FF2B5EF4-FFF2-40B4-BE49-F238E27FC236}">
                <a16:creationId xmlns:a16="http://schemas.microsoft.com/office/drawing/2014/main" id="{60AC5C30-9E93-463F-8B84-FD8FAC9B15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39574D-8686-486B-9F18-F0D1CE35B5EF}"/>
              </a:ext>
            </a:extLst>
          </p:cNvPr>
          <p:cNvSpPr>
            <a:spLocks noGrp="1"/>
          </p:cNvSpPr>
          <p:nvPr>
            <p:ph type="sldNum" sz="quarter" idx="12"/>
          </p:nvPr>
        </p:nvSpPr>
        <p:spPr/>
        <p:txBody>
          <a:bodyPr/>
          <a:lstStyle/>
          <a:p>
            <a:fld id="{38533AF0-EDAD-4F93-AB5E-E3AF26BD52FE}" type="slidenum">
              <a:rPr lang="en-US" smtClean="0"/>
              <a:t>‹#›</a:t>
            </a:fld>
            <a:endParaRPr lang="en-US"/>
          </a:p>
        </p:txBody>
      </p:sp>
    </p:spTree>
    <p:extLst>
      <p:ext uri="{BB962C8B-B14F-4D97-AF65-F5344CB8AC3E}">
        <p14:creationId xmlns:p14="http://schemas.microsoft.com/office/powerpoint/2010/main" val="174009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9E572-FBA1-41DA-9B16-60B7E4C22E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90165B-3E36-4CA0-B61F-848A3082C4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745F77-B12F-40F7-A188-79EDEFA43EAC}"/>
              </a:ext>
            </a:extLst>
          </p:cNvPr>
          <p:cNvSpPr>
            <a:spLocks noGrp="1"/>
          </p:cNvSpPr>
          <p:nvPr>
            <p:ph type="dt" sz="half" idx="10"/>
          </p:nvPr>
        </p:nvSpPr>
        <p:spPr/>
        <p:txBody>
          <a:bodyPr/>
          <a:lstStyle/>
          <a:p>
            <a:fld id="{26B30DCD-DEFB-4236-B164-AB2E04396B69}" type="datetimeFigureOut">
              <a:rPr lang="en-US" smtClean="0"/>
              <a:t>8/24/2022</a:t>
            </a:fld>
            <a:endParaRPr lang="en-US"/>
          </a:p>
        </p:txBody>
      </p:sp>
      <p:sp>
        <p:nvSpPr>
          <p:cNvPr id="5" name="Footer Placeholder 4">
            <a:extLst>
              <a:ext uri="{FF2B5EF4-FFF2-40B4-BE49-F238E27FC236}">
                <a16:creationId xmlns:a16="http://schemas.microsoft.com/office/drawing/2014/main" id="{738A7B2A-C635-45EF-90E6-E1EDA6DDB5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57690B-847C-44DA-87BF-1A2B2ED88386}"/>
              </a:ext>
            </a:extLst>
          </p:cNvPr>
          <p:cNvSpPr>
            <a:spLocks noGrp="1"/>
          </p:cNvSpPr>
          <p:nvPr>
            <p:ph type="sldNum" sz="quarter" idx="12"/>
          </p:nvPr>
        </p:nvSpPr>
        <p:spPr/>
        <p:txBody>
          <a:bodyPr/>
          <a:lstStyle/>
          <a:p>
            <a:fld id="{38533AF0-EDAD-4F93-AB5E-E3AF26BD52FE}" type="slidenum">
              <a:rPr lang="en-US" smtClean="0"/>
              <a:t>‹#›</a:t>
            </a:fld>
            <a:endParaRPr lang="en-US"/>
          </a:p>
        </p:txBody>
      </p:sp>
    </p:spTree>
    <p:extLst>
      <p:ext uri="{BB962C8B-B14F-4D97-AF65-F5344CB8AC3E}">
        <p14:creationId xmlns:p14="http://schemas.microsoft.com/office/powerpoint/2010/main" val="23677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48F0B-F3DB-4F3E-9F2D-F3FFFE1088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D9C3D36-D6B0-4991-8B21-D157C82BDD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60807E-127E-4798-A85D-5CC4FECAEA38}"/>
              </a:ext>
            </a:extLst>
          </p:cNvPr>
          <p:cNvSpPr>
            <a:spLocks noGrp="1"/>
          </p:cNvSpPr>
          <p:nvPr>
            <p:ph type="dt" sz="half" idx="10"/>
          </p:nvPr>
        </p:nvSpPr>
        <p:spPr/>
        <p:txBody>
          <a:bodyPr/>
          <a:lstStyle/>
          <a:p>
            <a:fld id="{26B30DCD-DEFB-4236-B164-AB2E04396B69}" type="datetimeFigureOut">
              <a:rPr lang="en-US" smtClean="0"/>
              <a:t>8/24/2022</a:t>
            </a:fld>
            <a:endParaRPr lang="en-US"/>
          </a:p>
        </p:txBody>
      </p:sp>
      <p:sp>
        <p:nvSpPr>
          <p:cNvPr id="5" name="Footer Placeholder 4">
            <a:extLst>
              <a:ext uri="{FF2B5EF4-FFF2-40B4-BE49-F238E27FC236}">
                <a16:creationId xmlns:a16="http://schemas.microsoft.com/office/drawing/2014/main" id="{5C438143-1A22-465F-B6F5-285B13AFBB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32A806-4908-4923-A7AB-913D0A7CFF2E}"/>
              </a:ext>
            </a:extLst>
          </p:cNvPr>
          <p:cNvSpPr>
            <a:spLocks noGrp="1"/>
          </p:cNvSpPr>
          <p:nvPr>
            <p:ph type="sldNum" sz="quarter" idx="12"/>
          </p:nvPr>
        </p:nvSpPr>
        <p:spPr/>
        <p:txBody>
          <a:bodyPr/>
          <a:lstStyle/>
          <a:p>
            <a:fld id="{38533AF0-EDAD-4F93-AB5E-E3AF26BD52FE}" type="slidenum">
              <a:rPr lang="en-US" smtClean="0"/>
              <a:t>‹#›</a:t>
            </a:fld>
            <a:endParaRPr lang="en-US"/>
          </a:p>
        </p:txBody>
      </p:sp>
    </p:spTree>
    <p:extLst>
      <p:ext uri="{BB962C8B-B14F-4D97-AF65-F5344CB8AC3E}">
        <p14:creationId xmlns:p14="http://schemas.microsoft.com/office/powerpoint/2010/main" val="1314873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AC096-853A-4E97-B4EB-17ACF1D1A8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7AD8C0-A487-4C7C-BC21-63BD1944BA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E48067-F754-45BF-B7E8-D9BFF3A1DC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385149-CA06-4A99-8ABF-3B4FF24B9789}"/>
              </a:ext>
            </a:extLst>
          </p:cNvPr>
          <p:cNvSpPr>
            <a:spLocks noGrp="1"/>
          </p:cNvSpPr>
          <p:nvPr>
            <p:ph type="dt" sz="half" idx="10"/>
          </p:nvPr>
        </p:nvSpPr>
        <p:spPr/>
        <p:txBody>
          <a:bodyPr/>
          <a:lstStyle/>
          <a:p>
            <a:fld id="{26B30DCD-DEFB-4236-B164-AB2E04396B69}" type="datetimeFigureOut">
              <a:rPr lang="en-US" smtClean="0"/>
              <a:t>8/24/2022</a:t>
            </a:fld>
            <a:endParaRPr lang="en-US"/>
          </a:p>
        </p:txBody>
      </p:sp>
      <p:sp>
        <p:nvSpPr>
          <p:cNvPr id="6" name="Footer Placeholder 5">
            <a:extLst>
              <a:ext uri="{FF2B5EF4-FFF2-40B4-BE49-F238E27FC236}">
                <a16:creationId xmlns:a16="http://schemas.microsoft.com/office/drawing/2014/main" id="{E332BD9E-DCBD-42EE-AE8A-9FCBAEED80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B51C87-B79A-4B40-8BD8-139BA1382C38}"/>
              </a:ext>
            </a:extLst>
          </p:cNvPr>
          <p:cNvSpPr>
            <a:spLocks noGrp="1"/>
          </p:cNvSpPr>
          <p:nvPr>
            <p:ph type="sldNum" sz="quarter" idx="12"/>
          </p:nvPr>
        </p:nvSpPr>
        <p:spPr/>
        <p:txBody>
          <a:bodyPr/>
          <a:lstStyle/>
          <a:p>
            <a:fld id="{38533AF0-EDAD-4F93-AB5E-E3AF26BD52FE}" type="slidenum">
              <a:rPr lang="en-US" smtClean="0"/>
              <a:t>‹#›</a:t>
            </a:fld>
            <a:endParaRPr lang="en-US"/>
          </a:p>
        </p:txBody>
      </p:sp>
    </p:spTree>
    <p:extLst>
      <p:ext uri="{BB962C8B-B14F-4D97-AF65-F5344CB8AC3E}">
        <p14:creationId xmlns:p14="http://schemas.microsoft.com/office/powerpoint/2010/main" val="3433524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27A6E-BBBE-4DD3-959A-1575793C94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6874A69-B365-4B79-8012-128AF14CB8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82C7ACE-3E9F-4E9A-BE81-4B29346883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3F3F780-2011-43D7-BD89-18E6DD5DA2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AFD6F3-88E0-4FE5-ADCE-451118B5C2C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7628987-0B23-47BD-BC53-B72F6569467A}"/>
              </a:ext>
            </a:extLst>
          </p:cNvPr>
          <p:cNvSpPr>
            <a:spLocks noGrp="1"/>
          </p:cNvSpPr>
          <p:nvPr>
            <p:ph type="dt" sz="half" idx="10"/>
          </p:nvPr>
        </p:nvSpPr>
        <p:spPr/>
        <p:txBody>
          <a:bodyPr/>
          <a:lstStyle/>
          <a:p>
            <a:fld id="{26B30DCD-DEFB-4236-B164-AB2E04396B69}" type="datetimeFigureOut">
              <a:rPr lang="en-US" smtClean="0"/>
              <a:t>8/24/2022</a:t>
            </a:fld>
            <a:endParaRPr lang="en-US"/>
          </a:p>
        </p:txBody>
      </p:sp>
      <p:sp>
        <p:nvSpPr>
          <p:cNvPr id="8" name="Footer Placeholder 7">
            <a:extLst>
              <a:ext uri="{FF2B5EF4-FFF2-40B4-BE49-F238E27FC236}">
                <a16:creationId xmlns:a16="http://schemas.microsoft.com/office/drawing/2014/main" id="{23C117E5-C974-4F47-90F5-2A53896F68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27F44CE-9B7B-4E86-90CA-7867446D91DB}"/>
              </a:ext>
            </a:extLst>
          </p:cNvPr>
          <p:cNvSpPr>
            <a:spLocks noGrp="1"/>
          </p:cNvSpPr>
          <p:nvPr>
            <p:ph type="sldNum" sz="quarter" idx="12"/>
          </p:nvPr>
        </p:nvSpPr>
        <p:spPr/>
        <p:txBody>
          <a:bodyPr/>
          <a:lstStyle/>
          <a:p>
            <a:fld id="{38533AF0-EDAD-4F93-AB5E-E3AF26BD52FE}" type="slidenum">
              <a:rPr lang="en-US" smtClean="0"/>
              <a:t>‹#›</a:t>
            </a:fld>
            <a:endParaRPr lang="en-US"/>
          </a:p>
        </p:txBody>
      </p:sp>
    </p:spTree>
    <p:extLst>
      <p:ext uri="{BB962C8B-B14F-4D97-AF65-F5344CB8AC3E}">
        <p14:creationId xmlns:p14="http://schemas.microsoft.com/office/powerpoint/2010/main" val="1825251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4DE72-7EE2-49E4-8188-BCD06EE9CA5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A329BBB-6759-413C-9075-70A2CB914A7D}"/>
              </a:ext>
            </a:extLst>
          </p:cNvPr>
          <p:cNvSpPr>
            <a:spLocks noGrp="1"/>
          </p:cNvSpPr>
          <p:nvPr>
            <p:ph type="dt" sz="half" idx="10"/>
          </p:nvPr>
        </p:nvSpPr>
        <p:spPr/>
        <p:txBody>
          <a:bodyPr/>
          <a:lstStyle/>
          <a:p>
            <a:fld id="{26B30DCD-DEFB-4236-B164-AB2E04396B69}" type="datetimeFigureOut">
              <a:rPr lang="en-US" smtClean="0"/>
              <a:t>8/24/2022</a:t>
            </a:fld>
            <a:endParaRPr lang="en-US"/>
          </a:p>
        </p:txBody>
      </p:sp>
      <p:sp>
        <p:nvSpPr>
          <p:cNvPr id="4" name="Footer Placeholder 3">
            <a:extLst>
              <a:ext uri="{FF2B5EF4-FFF2-40B4-BE49-F238E27FC236}">
                <a16:creationId xmlns:a16="http://schemas.microsoft.com/office/drawing/2014/main" id="{EF59581D-8C3D-4BAA-BB8D-C2A804ABB7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240049A-8962-4546-A03E-A209279AAF63}"/>
              </a:ext>
            </a:extLst>
          </p:cNvPr>
          <p:cNvSpPr>
            <a:spLocks noGrp="1"/>
          </p:cNvSpPr>
          <p:nvPr>
            <p:ph type="sldNum" sz="quarter" idx="12"/>
          </p:nvPr>
        </p:nvSpPr>
        <p:spPr/>
        <p:txBody>
          <a:bodyPr/>
          <a:lstStyle/>
          <a:p>
            <a:fld id="{38533AF0-EDAD-4F93-AB5E-E3AF26BD52FE}" type="slidenum">
              <a:rPr lang="en-US" smtClean="0"/>
              <a:t>‹#›</a:t>
            </a:fld>
            <a:endParaRPr lang="en-US"/>
          </a:p>
        </p:txBody>
      </p:sp>
    </p:spTree>
    <p:extLst>
      <p:ext uri="{BB962C8B-B14F-4D97-AF65-F5344CB8AC3E}">
        <p14:creationId xmlns:p14="http://schemas.microsoft.com/office/powerpoint/2010/main" val="2604808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83CCAD-9FDA-4A8B-A76C-C0CF75EC7A0D}"/>
              </a:ext>
            </a:extLst>
          </p:cNvPr>
          <p:cNvSpPr>
            <a:spLocks noGrp="1"/>
          </p:cNvSpPr>
          <p:nvPr>
            <p:ph type="dt" sz="half" idx="10"/>
          </p:nvPr>
        </p:nvSpPr>
        <p:spPr/>
        <p:txBody>
          <a:bodyPr/>
          <a:lstStyle/>
          <a:p>
            <a:fld id="{26B30DCD-DEFB-4236-B164-AB2E04396B69}" type="datetimeFigureOut">
              <a:rPr lang="en-US" smtClean="0"/>
              <a:t>8/24/2022</a:t>
            </a:fld>
            <a:endParaRPr lang="en-US"/>
          </a:p>
        </p:txBody>
      </p:sp>
      <p:sp>
        <p:nvSpPr>
          <p:cNvPr id="3" name="Footer Placeholder 2">
            <a:extLst>
              <a:ext uri="{FF2B5EF4-FFF2-40B4-BE49-F238E27FC236}">
                <a16:creationId xmlns:a16="http://schemas.microsoft.com/office/drawing/2014/main" id="{B5C97FE9-2D71-442F-A728-C5B5284B869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156C23D-74E8-4FF2-888B-DCB8DA507E0A}"/>
              </a:ext>
            </a:extLst>
          </p:cNvPr>
          <p:cNvSpPr>
            <a:spLocks noGrp="1"/>
          </p:cNvSpPr>
          <p:nvPr>
            <p:ph type="sldNum" sz="quarter" idx="12"/>
          </p:nvPr>
        </p:nvSpPr>
        <p:spPr/>
        <p:txBody>
          <a:bodyPr/>
          <a:lstStyle/>
          <a:p>
            <a:fld id="{38533AF0-EDAD-4F93-AB5E-E3AF26BD52FE}" type="slidenum">
              <a:rPr lang="en-US" smtClean="0"/>
              <a:t>‹#›</a:t>
            </a:fld>
            <a:endParaRPr lang="en-US"/>
          </a:p>
        </p:txBody>
      </p:sp>
    </p:spTree>
    <p:extLst>
      <p:ext uri="{BB962C8B-B14F-4D97-AF65-F5344CB8AC3E}">
        <p14:creationId xmlns:p14="http://schemas.microsoft.com/office/powerpoint/2010/main" val="2380385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FE194-0E5D-4DED-8DBC-E24BBA00AD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395CFE-CC9A-4EFF-8740-A308F569A9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255D82D-5C6B-46EF-B579-F823BF439A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45FE2C-E5BE-49BE-A6DB-2393B9A7A569}"/>
              </a:ext>
            </a:extLst>
          </p:cNvPr>
          <p:cNvSpPr>
            <a:spLocks noGrp="1"/>
          </p:cNvSpPr>
          <p:nvPr>
            <p:ph type="dt" sz="half" idx="10"/>
          </p:nvPr>
        </p:nvSpPr>
        <p:spPr/>
        <p:txBody>
          <a:bodyPr/>
          <a:lstStyle/>
          <a:p>
            <a:fld id="{26B30DCD-DEFB-4236-B164-AB2E04396B69}" type="datetimeFigureOut">
              <a:rPr lang="en-US" smtClean="0"/>
              <a:t>8/24/2022</a:t>
            </a:fld>
            <a:endParaRPr lang="en-US"/>
          </a:p>
        </p:txBody>
      </p:sp>
      <p:sp>
        <p:nvSpPr>
          <p:cNvPr id="6" name="Footer Placeholder 5">
            <a:extLst>
              <a:ext uri="{FF2B5EF4-FFF2-40B4-BE49-F238E27FC236}">
                <a16:creationId xmlns:a16="http://schemas.microsoft.com/office/drawing/2014/main" id="{AF535E39-3555-4E77-8718-F7ECF9C57B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15D43C-C295-428C-BB7F-DAC7776B7A2E}"/>
              </a:ext>
            </a:extLst>
          </p:cNvPr>
          <p:cNvSpPr>
            <a:spLocks noGrp="1"/>
          </p:cNvSpPr>
          <p:nvPr>
            <p:ph type="sldNum" sz="quarter" idx="12"/>
          </p:nvPr>
        </p:nvSpPr>
        <p:spPr/>
        <p:txBody>
          <a:bodyPr/>
          <a:lstStyle/>
          <a:p>
            <a:fld id="{38533AF0-EDAD-4F93-AB5E-E3AF26BD52FE}" type="slidenum">
              <a:rPr lang="en-US" smtClean="0"/>
              <a:t>‹#›</a:t>
            </a:fld>
            <a:endParaRPr lang="en-US"/>
          </a:p>
        </p:txBody>
      </p:sp>
    </p:spTree>
    <p:extLst>
      <p:ext uri="{BB962C8B-B14F-4D97-AF65-F5344CB8AC3E}">
        <p14:creationId xmlns:p14="http://schemas.microsoft.com/office/powerpoint/2010/main" val="3663156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8D189-F787-49CB-B240-799DFD5B0E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04419B-BA12-4025-8B85-A14533A399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61AFE5-6312-4778-8003-AAB5420C09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C56FB2-CA23-40D3-B317-DD4E4F72A687}"/>
              </a:ext>
            </a:extLst>
          </p:cNvPr>
          <p:cNvSpPr>
            <a:spLocks noGrp="1"/>
          </p:cNvSpPr>
          <p:nvPr>
            <p:ph type="dt" sz="half" idx="10"/>
          </p:nvPr>
        </p:nvSpPr>
        <p:spPr/>
        <p:txBody>
          <a:bodyPr/>
          <a:lstStyle/>
          <a:p>
            <a:fld id="{26B30DCD-DEFB-4236-B164-AB2E04396B69}" type="datetimeFigureOut">
              <a:rPr lang="en-US" smtClean="0"/>
              <a:t>8/24/2022</a:t>
            </a:fld>
            <a:endParaRPr lang="en-US"/>
          </a:p>
        </p:txBody>
      </p:sp>
      <p:sp>
        <p:nvSpPr>
          <p:cNvPr id="6" name="Footer Placeholder 5">
            <a:extLst>
              <a:ext uri="{FF2B5EF4-FFF2-40B4-BE49-F238E27FC236}">
                <a16:creationId xmlns:a16="http://schemas.microsoft.com/office/drawing/2014/main" id="{A1803DA4-139D-4A1D-9AAD-EE24F5756A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2817DD-D657-46AC-98F6-4FB4643050CF}"/>
              </a:ext>
            </a:extLst>
          </p:cNvPr>
          <p:cNvSpPr>
            <a:spLocks noGrp="1"/>
          </p:cNvSpPr>
          <p:nvPr>
            <p:ph type="sldNum" sz="quarter" idx="12"/>
          </p:nvPr>
        </p:nvSpPr>
        <p:spPr/>
        <p:txBody>
          <a:bodyPr/>
          <a:lstStyle/>
          <a:p>
            <a:fld id="{38533AF0-EDAD-4F93-AB5E-E3AF26BD52FE}" type="slidenum">
              <a:rPr lang="en-US" smtClean="0"/>
              <a:t>‹#›</a:t>
            </a:fld>
            <a:endParaRPr lang="en-US"/>
          </a:p>
        </p:txBody>
      </p:sp>
    </p:spTree>
    <p:extLst>
      <p:ext uri="{BB962C8B-B14F-4D97-AF65-F5344CB8AC3E}">
        <p14:creationId xmlns:p14="http://schemas.microsoft.com/office/powerpoint/2010/main" val="3165172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0584A8-5EE0-4F52-8FF3-B21C2E11D5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77B9C03-1C11-4477-B714-AEB3B99885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4C2B81-832A-4166-AB6E-DBD9EFEB52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B30DCD-DEFB-4236-B164-AB2E04396B69}" type="datetimeFigureOut">
              <a:rPr lang="en-US" smtClean="0"/>
              <a:t>8/24/2022</a:t>
            </a:fld>
            <a:endParaRPr lang="en-US"/>
          </a:p>
        </p:txBody>
      </p:sp>
      <p:sp>
        <p:nvSpPr>
          <p:cNvPr id="5" name="Footer Placeholder 4">
            <a:extLst>
              <a:ext uri="{FF2B5EF4-FFF2-40B4-BE49-F238E27FC236}">
                <a16:creationId xmlns:a16="http://schemas.microsoft.com/office/drawing/2014/main" id="{84D7B48D-7DE3-4E52-AC7F-73907EA493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F70A799-2F93-4127-BF72-F01CE3224B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533AF0-EDAD-4F93-AB5E-E3AF26BD52FE}" type="slidenum">
              <a:rPr lang="en-US" smtClean="0"/>
              <a:t>‹#›</a:t>
            </a:fld>
            <a:endParaRPr lang="en-US"/>
          </a:p>
        </p:txBody>
      </p:sp>
    </p:spTree>
    <p:extLst>
      <p:ext uri="{BB962C8B-B14F-4D97-AF65-F5344CB8AC3E}">
        <p14:creationId xmlns:p14="http://schemas.microsoft.com/office/powerpoint/2010/main" val="1570289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reeimageslive.co.uk/free_stock_image/diverse-hands-jpg" TargetMode="External"/><Relationship Id="rId7" Type="http://schemas.openxmlformats.org/officeDocument/2006/relationships/comments" Target="../comments/comment1.xml"/><Relationship Id="rId2" Type="http://schemas.openxmlformats.org/officeDocument/2006/relationships/hyperlink" Target="mailto:oceant@gcsnc.com" TargetMode="External"/><Relationship Id="rId1" Type="http://schemas.openxmlformats.org/officeDocument/2006/relationships/slideLayout" Target="../slideLayouts/slideLayout6.xml"/><Relationship Id="rId6" Type="http://schemas.openxmlformats.org/officeDocument/2006/relationships/hyperlink" Target="https://www.oercommons.org/courseware/lesson/70945" TargetMode="External"/><Relationship Id="rId5" Type="http://schemas.openxmlformats.org/officeDocument/2006/relationships/image" Target="../media/image1.jpg"/><Relationship Id="rId4" Type="http://schemas.openxmlformats.org/officeDocument/2006/relationships/hyperlink" Target="https://creativecommons.org/licenses/by/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30BA05AA-2BCC-4314-8BF2-2100F8E46F3F}"/>
              </a:ext>
            </a:extLst>
          </p:cNvPr>
          <p:cNvSpPr>
            <a:spLocks noGrp="1"/>
          </p:cNvSpPr>
          <p:nvPr>
            <p:ph type="title"/>
          </p:nvPr>
        </p:nvSpPr>
        <p:spPr>
          <a:xfrm>
            <a:off x="838200" y="365125"/>
            <a:ext cx="10515600" cy="1784201"/>
          </a:xfrm>
        </p:spPr>
        <p:txBody>
          <a:bodyPr>
            <a:normAutofit fontScale="90000"/>
          </a:bodyPr>
          <a:lstStyle/>
          <a:p>
            <a:r>
              <a:rPr lang="en-US" sz="3600" dirty="0"/>
              <a:t>Mr. T. Ocean/CTE-FCS				</a:t>
            </a:r>
            <a:br>
              <a:rPr lang="en-US" dirty="0"/>
            </a:br>
            <a:r>
              <a:rPr lang="en-US" sz="2000" dirty="0"/>
              <a:t>(Family &amp; Consumer Sci.) </a:t>
            </a:r>
            <a:r>
              <a:rPr lang="en-US" sz="3600" dirty="0"/>
              <a:t>Teacher		</a:t>
            </a:r>
            <a:r>
              <a:rPr lang="en-US" sz="2200" dirty="0">
                <a:latin typeface="+mn-lt"/>
              </a:rPr>
              <a:t>Welcome to the 2022-2023 School Year!</a:t>
            </a:r>
            <a:r>
              <a:rPr lang="en-US" sz="3600" dirty="0"/>
              <a:t>	</a:t>
            </a:r>
            <a:br>
              <a:rPr lang="en-US" sz="2400" dirty="0"/>
            </a:br>
            <a:r>
              <a:rPr lang="en-US" sz="1600" dirty="0">
                <a:hlinkClick r:id="rId2"/>
              </a:rPr>
              <a:t>oceant@gcsnc.com</a:t>
            </a:r>
            <a:r>
              <a:rPr lang="en-US" sz="1600" dirty="0"/>
              <a:t>	</a:t>
            </a:r>
            <a:br>
              <a:rPr lang="en-US" sz="1600" dirty="0"/>
            </a:br>
            <a:r>
              <a:rPr lang="en-US" sz="1600" i="1" dirty="0">
                <a:solidFill>
                  <a:schemeClr val="accent2">
                    <a:lumMod val="75000"/>
                  </a:schemeClr>
                </a:solidFill>
              </a:rPr>
              <a:t>The Academy at Lincoln/rm. 107</a:t>
            </a:r>
            <a:br>
              <a:rPr lang="en-US" sz="1600" dirty="0">
                <a:solidFill>
                  <a:schemeClr val="accent2">
                    <a:lumMod val="75000"/>
                  </a:schemeClr>
                </a:solidFill>
              </a:rPr>
            </a:br>
            <a:r>
              <a:rPr lang="en-US" sz="1600" dirty="0">
                <a:solidFill>
                  <a:schemeClr val="accent2">
                    <a:lumMod val="75000"/>
                  </a:schemeClr>
                </a:solidFill>
              </a:rPr>
              <a:t>1016 Lincoln Street</a:t>
            </a:r>
            <a:br>
              <a:rPr lang="en-US" sz="1600" dirty="0">
                <a:solidFill>
                  <a:schemeClr val="accent2">
                    <a:lumMod val="75000"/>
                  </a:schemeClr>
                </a:solidFill>
              </a:rPr>
            </a:br>
            <a:r>
              <a:rPr lang="en-US" sz="1600" dirty="0">
                <a:solidFill>
                  <a:schemeClr val="accent2">
                    <a:lumMod val="75000"/>
                  </a:schemeClr>
                </a:solidFill>
              </a:rPr>
              <a:t>Greensboro, NC 27401</a:t>
            </a:r>
          </a:p>
        </p:txBody>
      </p:sp>
      <p:sp>
        <p:nvSpPr>
          <p:cNvPr id="18" name="TextBox 17">
            <a:extLst>
              <a:ext uri="{FF2B5EF4-FFF2-40B4-BE49-F238E27FC236}">
                <a16:creationId xmlns:a16="http://schemas.microsoft.com/office/drawing/2014/main" id="{6152FF67-1735-4C62-8F25-C980A57A559C}"/>
              </a:ext>
            </a:extLst>
          </p:cNvPr>
          <p:cNvSpPr txBox="1"/>
          <p:nvPr/>
        </p:nvSpPr>
        <p:spPr>
          <a:xfrm>
            <a:off x="12404034" y="5711687"/>
            <a:ext cx="251791" cy="5632311"/>
          </a:xfrm>
          <a:prstGeom prst="rect">
            <a:avLst/>
          </a:prstGeom>
          <a:noFill/>
        </p:spPr>
        <p:txBody>
          <a:bodyPr wrap="square" rtlCol="0">
            <a:spAutoFit/>
          </a:bodyPr>
          <a:lstStyle/>
          <a:p>
            <a:r>
              <a:rPr lang="en-US" sz="900" dirty="0">
                <a:hlinkClick r:id="rId3" tooltip="http://www.freeimageslive.co.uk/free_stock_image/diverse-hands-jpg"/>
              </a:rPr>
              <a:t>This Photo</a:t>
            </a:r>
            <a:r>
              <a:rPr lang="en-US" sz="900" dirty="0"/>
              <a:t> by Unknown Author is licensed under </a:t>
            </a:r>
            <a:r>
              <a:rPr lang="en-US" sz="900" dirty="0">
                <a:hlinkClick r:id="rId4" tooltip="https://creativecommons.org/licenses/by/3.0/"/>
              </a:rPr>
              <a:t>CC </a:t>
            </a:r>
            <a:endParaRPr lang="en-US" sz="900" dirty="0"/>
          </a:p>
        </p:txBody>
      </p:sp>
      <p:sp>
        <p:nvSpPr>
          <p:cNvPr id="19" name="TextBox 18">
            <a:extLst>
              <a:ext uri="{FF2B5EF4-FFF2-40B4-BE49-F238E27FC236}">
                <a16:creationId xmlns:a16="http://schemas.microsoft.com/office/drawing/2014/main" id="{209C14F9-DE7D-4E10-910A-D0C63CC81455}"/>
              </a:ext>
            </a:extLst>
          </p:cNvPr>
          <p:cNvSpPr txBox="1"/>
          <p:nvPr/>
        </p:nvSpPr>
        <p:spPr>
          <a:xfrm>
            <a:off x="6514253" y="1425502"/>
            <a:ext cx="4711959" cy="1200329"/>
          </a:xfrm>
          <a:prstGeom prst="rect">
            <a:avLst/>
          </a:prstGeom>
          <a:noFill/>
        </p:spPr>
        <p:txBody>
          <a:bodyPr wrap="square" rtlCol="0">
            <a:spAutoFit/>
          </a:bodyPr>
          <a:lstStyle/>
          <a:p>
            <a:pPr algn="just"/>
            <a:r>
              <a:rPr lang="en-US" sz="1200" dirty="0">
                <a:latin typeface="Cavolini" panose="020B0502040204020203" pitchFamily="66" charset="0"/>
                <a:cs typeface="Cavolini" panose="020B0502040204020203" pitchFamily="66" charset="0"/>
              </a:rPr>
              <a:t>Career &amp; Technical Education(CTE) courses begin with exploration in middle school with the 3 courses mentioned below. These courses equip middle schoolers to develop real-world skills and make more appropriate choices in their high school course selections</a:t>
            </a:r>
          </a:p>
        </p:txBody>
      </p:sp>
      <p:sp>
        <p:nvSpPr>
          <p:cNvPr id="23" name="TextBox 22">
            <a:extLst>
              <a:ext uri="{FF2B5EF4-FFF2-40B4-BE49-F238E27FC236}">
                <a16:creationId xmlns:a16="http://schemas.microsoft.com/office/drawing/2014/main" id="{F404D2D0-4B31-4B13-9852-EB2CCCA12A49}"/>
              </a:ext>
            </a:extLst>
          </p:cNvPr>
          <p:cNvSpPr txBox="1"/>
          <p:nvPr/>
        </p:nvSpPr>
        <p:spPr>
          <a:xfrm>
            <a:off x="6514253" y="2901864"/>
            <a:ext cx="4711960" cy="2862322"/>
          </a:xfrm>
          <a:prstGeom prst="rect">
            <a:avLst/>
          </a:prstGeom>
          <a:noFill/>
        </p:spPr>
        <p:txBody>
          <a:bodyPr wrap="square" rtlCol="0">
            <a:spAutoFit/>
          </a:bodyPr>
          <a:lstStyle/>
          <a:p>
            <a:r>
              <a:rPr lang="en-US" sz="1200" u="sng" dirty="0">
                <a:solidFill>
                  <a:srgbClr val="7030A0"/>
                </a:solidFill>
                <a:latin typeface="Cavolini" panose="03000502040302020204" pitchFamily="66" charset="0"/>
                <a:cs typeface="Cavolini" panose="03000502040302020204" pitchFamily="66" charset="0"/>
              </a:rPr>
              <a:t>Exploring Nutrition &amp; Wellness </a:t>
            </a:r>
            <a:r>
              <a:rPr lang="en-US" sz="1200" u="sng" dirty="0">
                <a:latin typeface="Cavolini" panose="03000502040302020204" pitchFamily="66" charset="0"/>
                <a:cs typeface="Cavolini" panose="03000502040302020204" pitchFamily="66" charset="0"/>
              </a:rPr>
              <a:t>(6</a:t>
            </a:r>
            <a:r>
              <a:rPr lang="en-US" sz="1200" u="sng" baseline="30000" dirty="0">
                <a:latin typeface="Cavolini" panose="03000502040302020204" pitchFamily="66" charset="0"/>
                <a:cs typeface="Cavolini" panose="03000502040302020204" pitchFamily="66" charset="0"/>
              </a:rPr>
              <a:t>th</a:t>
            </a:r>
            <a:r>
              <a:rPr lang="en-US" sz="1200" u="sng" dirty="0">
                <a:latin typeface="Cavolini" panose="03000502040302020204" pitchFamily="66" charset="0"/>
                <a:cs typeface="Cavolini" panose="03000502040302020204" pitchFamily="66" charset="0"/>
              </a:rPr>
              <a:t>) </a:t>
            </a:r>
            <a:r>
              <a:rPr lang="en-US" sz="1200" dirty="0">
                <a:latin typeface="Cavolini" panose="03000502040302020204" pitchFamily="66" charset="0"/>
                <a:cs typeface="Cavolini" panose="03000502040302020204" pitchFamily="66" charset="0"/>
              </a:rPr>
              <a:t>provides an orientation to choosing healthy  food items and a understanding of how foods help ones body grow, mend and develop. Careers in the field are identified.</a:t>
            </a:r>
          </a:p>
          <a:p>
            <a:r>
              <a:rPr lang="en-US" sz="1200" u="sng" dirty="0">
                <a:solidFill>
                  <a:srgbClr val="0070C0"/>
                </a:solidFill>
                <a:latin typeface="Cavolini" panose="03000502040302020204" pitchFamily="66" charset="0"/>
                <a:cs typeface="Cavolini" panose="03000502040302020204" pitchFamily="66" charset="0"/>
              </a:rPr>
              <a:t>Exploring Apparel &amp; Interior Design </a:t>
            </a:r>
            <a:r>
              <a:rPr lang="en-US" sz="1200" dirty="0">
                <a:latin typeface="Cavolini" panose="03000502040302020204" pitchFamily="66" charset="0"/>
                <a:cs typeface="Cavolini" panose="03000502040302020204" pitchFamily="66" charset="0"/>
              </a:rPr>
              <a:t>(7</a:t>
            </a:r>
            <a:r>
              <a:rPr lang="en-US" sz="1200" baseline="30000" dirty="0">
                <a:latin typeface="Cavolini" panose="03000502040302020204" pitchFamily="66" charset="0"/>
                <a:cs typeface="Cavolini" panose="03000502040302020204" pitchFamily="66" charset="0"/>
              </a:rPr>
              <a:t>th</a:t>
            </a:r>
            <a:r>
              <a:rPr lang="en-US" sz="1200" dirty="0">
                <a:latin typeface="Cavolini" panose="03000502040302020204" pitchFamily="66" charset="0"/>
                <a:cs typeface="Cavolini" panose="03000502040302020204" pitchFamily="66" charset="0"/>
              </a:rPr>
              <a:t>) provides an in-depth focus on the elements &amp; principles of design.  Our discussions &amp; lessons include the use of color terminology and its impact on choices for clothing and home designs.</a:t>
            </a:r>
          </a:p>
          <a:p>
            <a:r>
              <a:rPr lang="en-US" sz="1200" u="sng" dirty="0">
                <a:solidFill>
                  <a:srgbClr val="00B050"/>
                </a:solidFill>
                <a:latin typeface="Cavolini" panose="03000502040302020204" pitchFamily="66" charset="0"/>
                <a:cs typeface="Cavolini" panose="03000502040302020204" pitchFamily="66" charset="0"/>
              </a:rPr>
              <a:t>Exploring Personal Finance &amp; Hospitality </a:t>
            </a:r>
            <a:r>
              <a:rPr lang="en-US" sz="1200" dirty="0">
                <a:latin typeface="Cavolini" panose="03000502040302020204" pitchFamily="66" charset="0"/>
                <a:cs typeface="Cavolini" panose="03000502040302020204" pitchFamily="66" charset="0"/>
              </a:rPr>
              <a:t>(8</a:t>
            </a:r>
            <a:r>
              <a:rPr lang="en-US" sz="1200" baseline="30000" dirty="0">
                <a:latin typeface="Cavolini" panose="03000502040302020204" pitchFamily="66" charset="0"/>
                <a:cs typeface="Cavolini" panose="03000502040302020204" pitchFamily="66" charset="0"/>
              </a:rPr>
              <a:t>th</a:t>
            </a:r>
            <a:r>
              <a:rPr lang="en-US" sz="1200" dirty="0">
                <a:latin typeface="Cavolini" panose="03000502040302020204" pitchFamily="66" charset="0"/>
                <a:cs typeface="Cavolini" panose="03000502040302020204" pitchFamily="66" charset="0"/>
              </a:rPr>
              <a:t>) provides focus on Financial literacy and resource management skills. Students will gain An understanding on the importance of basic consumer skills and  Knowledge to protect against identity theft. Careers in the finance field are identified.</a:t>
            </a:r>
          </a:p>
        </p:txBody>
      </p:sp>
      <p:sp>
        <p:nvSpPr>
          <p:cNvPr id="31" name="TextBox 30">
            <a:extLst>
              <a:ext uri="{FF2B5EF4-FFF2-40B4-BE49-F238E27FC236}">
                <a16:creationId xmlns:a16="http://schemas.microsoft.com/office/drawing/2014/main" id="{E7E5F2E5-A164-4576-8D7A-C607F554CFAA}"/>
              </a:ext>
            </a:extLst>
          </p:cNvPr>
          <p:cNvSpPr txBox="1"/>
          <p:nvPr/>
        </p:nvSpPr>
        <p:spPr>
          <a:xfrm>
            <a:off x="629039" y="4708675"/>
            <a:ext cx="3847322" cy="1323439"/>
          </a:xfrm>
          <a:prstGeom prst="rect">
            <a:avLst/>
          </a:prstGeom>
          <a:noFill/>
        </p:spPr>
        <p:txBody>
          <a:bodyPr wrap="square" rtlCol="0">
            <a:spAutoFit/>
          </a:bodyPr>
          <a:lstStyle/>
          <a:p>
            <a:r>
              <a:rPr lang="en-US" sz="1400" b="1" i="1" u="sng" dirty="0"/>
              <a:t>Students</a:t>
            </a:r>
            <a:r>
              <a:rPr lang="en-US" sz="1400" i="1" dirty="0"/>
              <a:t>:</a:t>
            </a:r>
            <a:r>
              <a:rPr lang="en-US" dirty="0"/>
              <a:t>  </a:t>
            </a:r>
            <a:r>
              <a:rPr lang="en-US" sz="1400" dirty="0"/>
              <a:t>Encore instruction is daily</a:t>
            </a:r>
            <a:endParaRPr lang="en-US" sz="1600" i="1" dirty="0"/>
          </a:p>
          <a:p>
            <a:r>
              <a:rPr lang="en-US" sz="1600" dirty="0"/>
              <a:t>Log-on to CANVAS daily, report to class so your attendance &amp; participation is counted.</a:t>
            </a:r>
          </a:p>
          <a:p>
            <a:r>
              <a:rPr lang="en-US" sz="1600" dirty="0"/>
              <a:t>Bring your Best effort!</a:t>
            </a:r>
          </a:p>
          <a:p>
            <a:endParaRPr lang="en-US" sz="1400" dirty="0"/>
          </a:p>
        </p:txBody>
      </p:sp>
      <p:pic>
        <p:nvPicPr>
          <p:cNvPr id="3" name="Picture 2" descr="Text&#10;&#10;Description automatically generated">
            <a:extLst>
              <a:ext uri="{FF2B5EF4-FFF2-40B4-BE49-F238E27FC236}">
                <a16:creationId xmlns:a16="http://schemas.microsoft.com/office/drawing/2014/main" id="{A05C60BA-84FC-4F95-8B19-AFF3554DBF00}"/>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838200" y="2369924"/>
            <a:ext cx="3429000" cy="1784201"/>
          </a:xfrm>
          <a:prstGeom prst="rect">
            <a:avLst/>
          </a:prstGeom>
        </p:spPr>
      </p:pic>
    </p:spTree>
    <p:extLst>
      <p:ext uri="{BB962C8B-B14F-4D97-AF65-F5344CB8AC3E}">
        <p14:creationId xmlns:p14="http://schemas.microsoft.com/office/powerpoint/2010/main" val="5443022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892DCFE68EF294B9AA789EF432353F4" ma:contentTypeVersion="2" ma:contentTypeDescription="Create a new document." ma:contentTypeScope="" ma:versionID="9deddd91d6bda05050c3687a3284aa89">
  <xsd:schema xmlns:xsd="http://www.w3.org/2001/XMLSchema" xmlns:xs="http://www.w3.org/2001/XMLSchema" xmlns:p="http://schemas.microsoft.com/office/2006/metadata/properties" xmlns:ns3="1045a58a-921a-4135-90bb-e88c75975f70" targetNamespace="http://schemas.microsoft.com/office/2006/metadata/properties" ma:root="true" ma:fieldsID="58db590d4b9ab883f862e74109bfbe15" ns3:_="">
    <xsd:import namespace="1045a58a-921a-4135-90bb-e88c75975f70"/>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45a58a-921a-4135-90bb-e88c75975f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31BC38E-150F-41CB-BA43-3B4869CD7B1F}">
  <ds:schemaRefs>
    <ds:schemaRef ds:uri="http://purl.org/dc/elements/1.1/"/>
    <ds:schemaRef ds:uri="http://schemas.microsoft.com/office/infopath/2007/PartnerControls"/>
    <ds:schemaRef ds:uri="http://schemas.microsoft.com/office/2006/metadata/properties"/>
    <ds:schemaRef ds:uri="http://schemas.microsoft.com/office/2006/documentManagement/types"/>
    <ds:schemaRef ds:uri="http://www.w3.org/XML/1998/namespace"/>
    <ds:schemaRef ds:uri="http://purl.org/dc/terms/"/>
    <ds:schemaRef ds:uri="http://purl.org/dc/dcmitype/"/>
    <ds:schemaRef ds:uri="http://schemas.openxmlformats.org/package/2006/metadata/core-properties"/>
    <ds:schemaRef ds:uri="1045a58a-921a-4135-90bb-e88c75975f70"/>
  </ds:schemaRefs>
</ds:datastoreItem>
</file>

<file path=customXml/itemProps2.xml><?xml version="1.0" encoding="utf-8"?>
<ds:datastoreItem xmlns:ds="http://schemas.openxmlformats.org/officeDocument/2006/customXml" ds:itemID="{E9A0E9E0-5F91-43C9-A581-2D30341ED88C}">
  <ds:schemaRefs>
    <ds:schemaRef ds:uri="http://schemas.microsoft.com/sharepoint/v3/contenttype/forms"/>
  </ds:schemaRefs>
</ds:datastoreItem>
</file>

<file path=customXml/itemProps3.xml><?xml version="1.0" encoding="utf-8"?>
<ds:datastoreItem xmlns:ds="http://schemas.openxmlformats.org/officeDocument/2006/customXml" ds:itemID="{AC13B731-AEBD-4B4C-9F17-4C2B1DBA03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45a58a-921a-4135-90bb-e88c75975f7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5680</TotalTime>
  <Words>208</Words>
  <Application>Microsoft Office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Cavolini</vt:lpstr>
      <vt:lpstr>Office Theme</vt:lpstr>
      <vt:lpstr>Mr. T. Ocean/CTE-FCS     (Family &amp; Consumer Sci.) Teacher  Welcome to the 2022-2023 School Year!  oceant@gcsnc.com  The Academy at Lincoln/rm. 107 1016 Lincoln Street Greensboro, NC 27401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 K. Jackson/CTE-FCS (Family &amp; Consumer Sci.) Teacher      jacksok3@gcsnc.com The Academy at Lincoln 1016 Lincoln Street Greensboro, NC</dc:title>
  <dc:creator>Jackson, Karen</dc:creator>
  <cp:lastModifiedBy>Ocean, Thomas D</cp:lastModifiedBy>
  <cp:revision>10</cp:revision>
  <dcterms:created xsi:type="dcterms:W3CDTF">2020-08-12T19:56:25Z</dcterms:created>
  <dcterms:modified xsi:type="dcterms:W3CDTF">2022-08-27T01:34:55Z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0x0101005892DCFE68EF294B9AA789EF432353F4</vt:lpwstr>
  </property>
</Properties>
</file>